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8b3c6c368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8b3c6c368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8b3c6c368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8b3c6c368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9161509c1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9161509c1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9161509c1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9161509c1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Regisztrációs oldal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307775"/>
            <a:ext cx="3470700" cy="1265400"/>
          </a:xfrm>
          <a:prstGeom prst="rect">
            <a:avLst/>
          </a:prstGeom>
        </p:spPr>
        <p:txBody>
          <a:bodyPr anchorCtr="0" anchor="t" bIns="91425" lIns="91425" spcFirstLastPara="1" rIns="91425" wrap="square" tIns="9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Gyurkó Levente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Szabó Tamás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Mitterpach Máté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Projekt célja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 projekt célja egy regisztrációs weboldal készítése volt, mely hordozza a modern weboldalak minden jellemzőjét. A weboldal feladata a regisztráció során beírt adatok ellenőrzése, továbbküldése. Megvalósításához HTML5, CSS, JavaScript, Bootstrap technológiákat, valamint VS Code szerkesztőt, Live Server környezetet használtunk.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Weboldal vázszerkezete</a:t>
            </a:r>
            <a:endParaRPr/>
          </a:p>
        </p:txBody>
      </p:sp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1297500" y="1567550"/>
            <a:ext cx="7038900" cy="5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 weboldal alapjának egy Bootstrap login-register mintasablont használtunk fel.</a:t>
            </a:r>
            <a:endParaRPr/>
          </a:p>
        </p:txBody>
      </p:sp>
      <p:pic>
        <p:nvPicPr>
          <p:cNvPr id="242" name="Google Shape;2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100" y="1941763"/>
            <a:ext cx="4498276" cy="301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9"/>
          <p:cNvPicPr preferRelativeResize="0"/>
          <p:nvPr/>
        </p:nvPicPr>
        <p:blipFill rotWithShape="1">
          <a:blip r:embed="rId4">
            <a:alphaModFix/>
          </a:blip>
          <a:srcRect b="30886" l="37036" r="36401" t="0"/>
          <a:stretch/>
        </p:blipFill>
        <p:spPr>
          <a:xfrm>
            <a:off x="5786150" y="1941775"/>
            <a:ext cx="2550249" cy="30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Végleges formátum</a:t>
            </a:r>
            <a:endParaRPr/>
          </a:p>
        </p:txBody>
      </p:sp>
      <p:sp>
        <p:nvSpPr>
          <p:cNvPr id="249" name="Google Shape;249;p20"/>
          <p:cNvSpPr txBox="1"/>
          <p:nvPr>
            <p:ph idx="1" type="body"/>
          </p:nvPr>
        </p:nvSpPr>
        <p:spPr>
          <a:xfrm>
            <a:off x="1297500" y="1567550"/>
            <a:ext cx="3363900" cy="27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 vázszerkezet átalakítása segítségével, és a projekt követelmények figyelembe vételével jutottunk el a weboldal végleges formátumához.</a:t>
            </a:r>
            <a:endParaRPr/>
          </a:p>
        </p:txBody>
      </p:sp>
      <p:pic>
        <p:nvPicPr>
          <p:cNvPr id="250" name="Google Shape;2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3707" y="1567550"/>
            <a:ext cx="3746824" cy="282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Jelszó megadás</a:t>
            </a:r>
            <a:endParaRPr/>
          </a:p>
        </p:txBody>
      </p:sp>
      <p:sp>
        <p:nvSpPr>
          <p:cNvPr id="256" name="Google Shape;256;p21"/>
          <p:cNvSpPr txBox="1"/>
          <p:nvPr>
            <p:ph idx="1" type="body"/>
          </p:nvPr>
        </p:nvSpPr>
        <p:spPr>
          <a:xfrm>
            <a:off x="1297500" y="1567550"/>
            <a:ext cx="3740700" cy="32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Alapvetően automatikusan generál az oldal számunkra egy biztonságos jelszót, ilyenkor ki van kapcsolva a beviteli mező.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Ha meg szeretnénk adni egyet akkor ez a mező felnyitódik, és beírhatjuk.</a:t>
            </a:r>
            <a:endParaRPr/>
          </a:p>
        </p:txBody>
      </p:sp>
      <p:pic>
        <p:nvPicPr>
          <p:cNvPr id="257" name="Google Shape;2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725" y="1241525"/>
            <a:ext cx="302895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4775" y="3000100"/>
            <a:ext cx="3690850" cy="16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Ellenőrzések</a:t>
            </a:r>
            <a:endParaRPr/>
          </a:p>
        </p:txBody>
      </p:sp>
      <p:sp>
        <p:nvSpPr>
          <p:cNvPr id="264" name="Google Shape;264;p22"/>
          <p:cNvSpPr txBox="1"/>
          <p:nvPr>
            <p:ph idx="1" type="body"/>
          </p:nvPr>
        </p:nvSpPr>
        <p:spPr>
          <a:xfrm>
            <a:off x="393625" y="1653625"/>
            <a:ext cx="3633000" cy="28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Ha hibát vétünk a bevitel során, a hibás mező alatt jelenik meg a hivaszöveg, a regisztráció gomb lenyomásával futtathatjuk le újra az ellenőrzéseket.</a:t>
            </a:r>
            <a:endParaRPr/>
          </a:p>
        </p:txBody>
      </p:sp>
      <p:pic>
        <p:nvPicPr>
          <p:cNvPr id="265" name="Google Shape;2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625" y="1296400"/>
            <a:ext cx="4287141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